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9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5C1DD-5F6F-4E00-B54C-4A6F2D68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2A0F-D418-481C-8F65-38CEA4822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4866-D8A0-4DA1-9D62-D177092C3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514A-E0A7-4E0A-A7EE-06C9A46CB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EC04-B5AC-432B-AA49-7D7D7ADDD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FE20-48B4-40E6-BD26-1BACD1BD3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0867C-11C0-4CA3-8B59-96B050BA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1F19-B0C5-46EB-B5B0-806428C1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079C-50F8-4E14-B851-F4D55A6F1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68B1-5356-49C5-BD09-68AC0518F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FA06-2166-4581-919B-FCBC7AEAB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107038D-FA34-488D-A445-DB3553919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HIGH LEVEL CHALLENGE COURSE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LOW LEVEL CHALLENGE COURSE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COOPERATIVE/TRUST ACTIVITIES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62484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CAMP GUYASUTA FIELDTRIP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p Guyasuta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743200"/>
            <a:ext cx="4470400" cy="335280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8" name="Picture 7" descr="Camp Guyasuta 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09800"/>
            <a:ext cx="4470400" cy="335280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Picture 8" descr="Camp Guyasuta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743200"/>
            <a:ext cx="4470400" cy="335280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0" name="Picture 9" descr="Camp Guyasuta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514600"/>
            <a:ext cx="5029200" cy="335280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COOPERATION</a:t>
            </a:r>
          </a:p>
          <a:p>
            <a:pPr eaLnBrk="1" hangingPunct="1">
              <a:defRPr/>
            </a:pPr>
            <a:r>
              <a:rPr lang="en-US" sz="2400" smtClean="0"/>
              <a:t>TEAMWORK</a:t>
            </a:r>
          </a:p>
          <a:p>
            <a:pPr eaLnBrk="1" hangingPunct="1">
              <a:defRPr/>
            </a:pPr>
            <a:r>
              <a:rPr lang="en-US" sz="2400" smtClean="0"/>
              <a:t>STRATEGY</a:t>
            </a:r>
          </a:p>
          <a:p>
            <a:pPr eaLnBrk="1" hangingPunct="1">
              <a:defRPr/>
            </a:pPr>
            <a:r>
              <a:rPr lang="en-US" sz="2400" smtClean="0"/>
              <a:t>COMMUNICATION</a:t>
            </a:r>
          </a:p>
          <a:p>
            <a:pPr eaLnBrk="1" hangingPunct="1">
              <a:defRPr/>
            </a:pPr>
            <a:r>
              <a:rPr lang="en-US" sz="2400" smtClean="0"/>
              <a:t>RESPONSIBILITY</a:t>
            </a:r>
          </a:p>
          <a:p>
            <a:pPr eaLnBrk="1" hangingPunct="1">
              <a:defRPr/>
            </a:pPr>
            <a:r>
              <a:rPr lang="en-US" sz="2400" smtClean="0"/>
              <a:t>RESPECT</a:t>
            </a:r>
          </a:p>
          <a:p>
            <a:pPr eaLnBrk="1" hangingPunct="1">
              <a:defRPr/>
            </a:pPr>
            <a:r>
              <a:rPr lang="en-US" sz="2400" smtClean="0"/>
              <a:t>CHOICE</a:t>
            </a:r>
          </a:p>
          <a:p>
            <a:pPr eaLnBrk="1" hangingPunct="1">
              <a:defRPr/>
            </a:pPr>
            <a:r>
              <a:rPr lang="en-US" sz="2400" smtClean="0"/>
              <a:t>LEADERSHIP</a:t>
            </a:r>
          </a:p>
          <a:p>
            <a:pPr eaLnBrk="1" hangingPunct="1">
              <a:defRPr/>
            </a:pPr>
            <a:r>
              <a:rPr lang="en-US" sz="2400" smtClean="0"/>
              <a:t>GROUP DYNAMICS</a:t>
            </a:r>
          </a:p>
          <a:p>
            <a:pPr eaLnBrk="1" hangingPunct="1">
              <a:defRPr/>
            </a:pPr>
            <a:r>
              <a:rPr lang="en-US" sz="2400" smtClean="0"/>
              <a:t>GROUP COHESION</a:t>
            </a:r>
          </a:p>
        </p:txBody>
      </p:sp>
      <p:sp>
        <p:nvSpPr>
          <p:cNvPr id="4103" name="WordArt 9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THE GUYASUTA EXPERIENCE EMPHASIS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“ON BELAY.”</a:t>
            </a:r>
          </a:p>
          <a:p>
            <a:pPr eaLnBrk="1" hangingPunct="1">
              <a:defRPr/>
            </a:pPr>
            <a:r>
              <a:rPr lang="en-US" smtClean="0"/>
              <a:t>“BELAY ON.”</a:t>
            </a:r>
          </a:p>
          <a:p>
            <a:pPr eaLnBrk="1" hangingPunct="1">
              <a:defRPr/>
            </a:pPr>
            <a:r>
              <a:rPr lang="en-US" smtClean="0"/>
              <a:t>“READY TO CLIMB.”</a:t>
            </a:r>
          </a:p>
          <a:p>
            <a:pPr eaLnBrk="1" hangingPunct="1">
              <a:defRPr/>
            </a:pPr>
            <a:r>
              <a:rPr lang="en-US" smtClean="0"/>
              <a:t>“CLIMB ON.”</a:t>
            </a:r>
          </a:p>
        </p:txBody>
      </p:sp>
      <p:pic>
        <p:nvPicPr>
          <p:cNvPr id="10" name="Picture 9" descr="Camp Guyasuta 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24000"/>
            <a:ext cx="3943350" cy="525780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8" name="Picture 7" descr="Camp Guyasuta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981200"/>
            <a:ext cx="5181600" cy="3886200"/>
          </a:xfrm>
          <a:prstGeom prst="rect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HIGH LEVEL CHALLENGE COURSE</a:t>
            </a:r>
          </a:p>
        </p:txBody>
      </p:sp>
      <p:pic>
        <p:nvPicPr>
          <p:cNvPr id="12" name="Picture 11" descr="Camp Guyasuta 42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133600"/>
            <a:ext cx="6473825" cy="3889375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7" name="Picture 6" descr="Camp Guyasuta 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1371600"/>
            <a:ext cx="3771900" cy="5029200"/>
          </a:xfrm>
          <a:prstGeom prst="rect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9" name="Picture 8" descr="Camp Guyasuta 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1600200"/>
            <a:ext cx="3733800" cy="497840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1" name="Picture 10" descr="Camp Guyasuta 038CRO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1679575"/>
            <a:ext cx="3810000" cy="5178425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7" grpId="1" build="p"/>
      <p:bldP spid="419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ARCHIMEDES BRIDGE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LOW LEVEL CHALLENGE COURSE</a:t>
            </a:r>
          </a:p>
        </p:txBody>
      </p:sp>
      <p:pic>
        <p:nvPicPr>
          <p:cNvPr id="6" name="Picture 5" descr="Camp Guyasuta 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09800"/>
            <a:ext cx="5943600" cy="4457700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HUMAN KNOT</a:t>
            </a:r>
          </a:p>
          <a:p>
            <a:pPr eaLnBrk="1" hangingPunct="1">
              <a:defRPr/>
            </a:pPr>
            <a:r>
              <a:rPr lang="en-US" dirty="0" smtClean="0"/>
              <a:t>HUMAN SPRING</a:t>
            </a:r>
          </a:p>
          <a:p>
            <a:pPr eaLnBrk="1" hangingPunct="1">
              <a:defRPr/>
            </a:pPr>
            <a:r>
              <a:rPr lang="en-US" dirty="0" smtClean="0"/>
              <a:t>TRUST FALL</a:t>
            </a:r>
          </a:p>
          <a:p>
            <a:pPr eaLnBrk="1" hangingPunct="1">
              <a:defRPr/>
            </a:pPr>
            <a:r>
              <a:rPr lang="en-US" dirty="0" smtClean="0"/>
              <a:t>TRUST LEAN</a:t>
            </a:r>
          </a:p>
          <a:p>
            <a:pPr eaLnBrk="1" hangingPunct="1">
              <a:defRPr/>
            </a:pPr>
            <a:r>
              <a:rPr lang="en-US" dirty="0" smtClean="0"/>
              <a:t>BLIND TRUST WALK</a:t>
            </a:r>
          </a:p>
          <a:p>
            <a:pPr eaLnBrk="1" hangingPunct="1">
              <a:defRPr/>
            </a:pPr>
            <a:r>
              <a:rPr lang="en-US" dirty="0" smtClean="0"/>
              <a:t>GROUP JUGGLE</a:t>
            </a:r>
          </a:p>
          <a:p>
            <a:pPr eaLnBrk="1" hangingPunct="1">
              <a:defRPr/>
            </a:pPr>
            <a:r>
              <a:rPr lang="en-US" dirty="0" smtClean="0"/>
              <a:t>HUMAN TABLE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COOPERATIVE/ TRUST ACTIVITIES</a:t>
            </a:r>
          </a:p>
        </p:txBody>
      </p:sp>
      <p:pic>
        <p:nvPicPr>
          <p:cNvPr id="6" name="Picture 5" descr="Camp Guyasuta 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895600"/>
            <a:ext cx="5715000" cy="342900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7" name="Picture 6" descr="Camp Guyasuta 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952750"/>
            <a:ext cx="4495800" cy="3371850"/>
          </a:xfrm>
          <a:prstGeom prst="rect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5" grpId="1" build="p"/>
      <p:bldP spid="440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“Awesome, one of the best field trips I have ever been on.” Steve Negrich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“Amazing team building exercises.”       						Steve Rea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“These activities are paramount in the fire service, and this field trip and its lessons supported what we are trying to accomplish.”           			Mike Krzeminski (Instructor)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FIRE SERVICE TRAINING CLASS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“THIS WAS SOMETHING REALLY NEW AND INTERESTING TO TRY IN A PE CLASS.”                          		NATALIE CASSONI (12</a:t>
            </a:r>
            <a:r>
              <a:rPr lang="en-US" sz="2800" baseline="30000" smtClean="0"/>
              <a:t>TH</a:t>
            </a:r>
            <a:r>
              <a:rPr lang="en-US" sz="2800" smtClean="0"/>
              <a:t> GRADE)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“I WAS ABLE TO CONQUER MY FEAR OF HEIGHTS WHILE CREATING NEW FRIENDSHIPS.”                              				MAX PALMER (10</a:t>
            </a:r>
            <a:r>
              <a:rPr lang="en-US" sz="2800" baseline="30000" smtClean="0"/>
              <a:t>TH</a:t>
            </a:r>
            <a:r>
              <a:rPr lang="en-US" sz="2800" smtClean="0"/>
              <a:t> GRADE)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STUDENT'S THOUGHTS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SHORT TERM</a:t>
            </a:r>
          </a:p>
          <a:p>
            <a:pPr lvl="1" eaLnBrk="1" hangingPunct="1">
              <a:defRPr/>
            </a:pPr>
            <a:r>
              <a:rPr lang="en-US" sz="2400" dirty="0" smtClean="0"/>
              <a:t>IMPLEMENT CHALLENGE/TRUST ACTIVITIES INTO SUMMER 2010 PE CURRICULUM</a:t>
            </a:r>
          </a:p>
          <a:p>
            <a:pPr eaLnBrk="1" hangingPunct="1">
              <a:defRPr/>
            </a:pPr>
            <a:r>
              <a:rPr lang="en-US" sz="2800" dirty="0" smtClean="0"/>
              <a:t>LONG TERM </a:t>
            </a:r>
          </a:p>
          <a:p>
            <a:pPr lvl="1" eaLnBrk="1" hangingPunct="1">
              <a:defRPr/>
            </a:pPr>
            <a:r>
              <a:rPr lang="en-US" sz="2400" dirty="0" smtClean="0"/>
              <a:t>IMPLEMENT CHALLENGE/TRUST ACTIVITIES INTO GENERAL ANNUAL PE CURRICULM</a:t>
            </a:r>
          </a:p>
          <a:p>
            <a:pPr lvl="1" eaLnBrk="1" hangingPunct="1">
              <a:defRPr/>
            </a:pPr>
            <a:r>
              <a:rPr lang="en-US" sz="2400" dirty="0" smtClean="0"/>
              <a:t>CONSTRUCTION OF FIRE TRAINING TOWER ON HIGHLANDS CAMPUS</a:t>
            </a:r>
          </a:p>
          <a:p>
            <a:pPr lvl="1" eaLnBrk="1" hangingPunct="1">
              <a:defRPr/>
            </a:pPr>
            <a:r>
              <a:rPr lang="en-US" sz="2400" dirty="0" smtClean="0"/>
              <a:t> CONSTRUCTION OF HIGH AND LOW LEVEL ROPES COURSE ON HIGHLANDS CAMPUS 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OUR GOALS AND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THANK YOU FOR YOUR TIME</a:t>
            </a:r>
          </a:p>
          <a:p>
            <a:pPr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PATRICK POLCHA</a:t>
            </a:r>
          </a:p>
          <a:p>
            <a:pPr lvl="1" eaLnBrk="1" hangingPunct="1">
              <a:defRPr/>
            </a:pPr>
            <a:r>
              <a:rPr lang="en-US" smtClean="0"/>
              <a:t>CHARLES DEBOR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*HEALTH AND PE DEPARTMENT STAFF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PLEASE ASK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152</TotalTime>
  <Words>183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Cliff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highlands 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Debor</dc:creator>
  <cp:lastModifiedBy>Jason Walker</cp:lastModifiedBy>
  <cp:revision>17</cp:revision>
  <dcterms:created xsi:type="dcterms:W3CDTF">2010-05-13T12:00:28Z</dcterms:created>
  <dcterms:modified xsi:type="dcterms:W3CDTF">2010-05-18T20:26:49Z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