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8" r:id="rId7"/>
    <p:sldId id="260" r:id="rId8"/>
    <p:sldId id="269" r:id="rId9"/>
    <p:sldId id="264" r:id="rId10"/>
    <p:sldId id="270" r:id="rId11"/>
    <p:sldId id="271" r:id="rId12"/>
    <p:sldId id="261" r:id="rId13"/>
    <p:sldId id="265" r:id="rId14"/>
    <p:sldId id="272" r:id="rId15"/>
    <p:sldId id="273" r:id="rId16"/>
    <p:sldId id="274" r:id="rId17"/>
    <p:sldId id="262" r:id="rId18"/>
    <p:sldId id="275" r:id="rId19"/>
    <p:sldId id="266" r:id="rId20"/>
    <p:sldId id="276" r:id="rId21"/>
    <p:sldId id="267"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07A89-0B94-495B-A8F8-FD6061BB0EF9}"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7A89-0B94-495B-A8F8-FD6061BB0EF9}"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7A89-0B94-495B-A8F8-FD6061BB0EF9}"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7A89-0B94-495B-A8F8-FD6061BB0EF9}"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7A89-0B94-495B-A8F8-FD6061BB0EF9}" type="datetimeFigureOut">
              <a:rPr lang="en-US" smtClean="0"/>
              <a:pPr/>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07A89-0B94-495B-A8F8-FD6061BB0EF9}"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07A89-0B94-495B-A8F8-FD6061BB0EF9}" type="datetimeFigureOut">
              <a:rPr lang="en-US" smtClean="0"/>
              <a:pPr/>
              <a:t>3/8/2010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07A89-0B94-495B-A8F8-FD6061BB0EF9}" type="datetimeFigureOut">
              <a:rPr lang="en-US" smtClean="0"/>
              <a:pPr/>
              <a:t>3/8/2010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7A89-0B94-495B-A8F8-FD6061BB0EF9}" type="datetimeFigureOut">
              <a:rPr lang="en-US" smtClean="0"/>
              <a:pPr/>
              <a:t>3/8/2010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7A89-0B94-495B-A8F8-FD6061BB0EF9}"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7A89-0B94-495B-A8F8-FD6061BB0EF9}" type="datetimeFigureOut">
              <a:rPr lang="en-US" smtClean="0"/>
              <a:pPr/>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364A9-0724-4BCA-9835-C98131FB95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07A89-0B94-495B-A8F8-FD6061BB0EF9}" type="datetimeFigureOut">
              <a:rPr lang="en-US" smtClean="0"/>
              <a:pPr/>
              <a:t>3/8/2010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364A9-0724-4BCA-9835-C98131FB95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7.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9.wav"/><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0.wav"/><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4.wav"/><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7.wav"/><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2.wav"/><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7.wav"/><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teria5.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295400"/>
            <a:ext cx="7772400" cy="1470025"/>
          </a:xfrm>
        </p:spPr>
        <p:txBody>
          <a:bodyPr>
            <a:noAutofit/>
          </a:bodyPr>
          <a:lstStyle/>
          <a:p>
            <a:r>
              <a:rPr lang="en-US" sz="9600" dirty="0" smtClean="0">
                <a:solidFill>
                  <a:srgbClr val="FF0000"/>
                </a:solidFill>
              </a:rPr>
              <a:t>Bacteria Study</a:t>
            </a:r>
            <a:endParaRPr lang="en-US" sz="9600" dirty="0">
              <a:solidFill>
                <a:srgbClr val="FF0000"/>
              </a:solidFill>
            </a:endParaRPr>
          </a:p>
        </p:txBody>
      </p:sp>
      <p:sp>
        <p:nvSpPr>
          <p:cNvPr id="3" name="Subtitle 2"/>
          <p:cNvSpPr>
            <a:spLocks noGrp="1"/>
          </p:cNvSpPr>
          <p:nvPr>
            <p:ph type="subTitle" idx="1"/>
          </p:nvPr>
        </p:nvSpPr>
        <p:spPr/>
        <p:txBody>
          <a:bodyPr>
            <a:noAutofit/>
          </a:bodyPr>
          <a:lstStyle/>
          <a:p>
            <a:r>
              <a:rPr lang="en-US" sz="6600" dirty="0" smtClean="0">
                <a:solidFill>
                  <a:srgbClr val="FF0000"/>
                </a:solidFill>
              </a:rPr>
              <a:t>By: Corey </a:t>
            </a:r>
            <a:r>
              <a:rPr lang="en-US" sz="6600" dirty="0" err="1" smtClean="0">
                <a:solidFill>
                  <a:srgbClr val="FF0000"/>
                </a:solidFill>
              </a:rPr>
              <a:t>Negley</a:t>
            </a:r>
            <a:endParaRPr lang="en-US" sz="6600" dirty="0" smtClean="0">
              <a:solidFill>
                <a:srgbClr val="FF0000"/>
              </a:solidFill>
            </a:endParaRPr>
          </a:p>
          <a:p>
            <a:r>
              <a:rPr lang="en-US" sz="4400" dirty="0" smtClean="0">
                <a:solidFill>
                  <a:srgbClr val="FF0000"/>
                </a:solidFill>
              </a:rPr>
              <a:t>Special Thanks To:</a:t>
            </a:r>
            <a:endParaRPr lang="en-US" sz="4400" dirty="0" smtClean="0">
              <a:solidFill>
                <a:srgbClr val="FF0000"/>
              </a:solidFill>
            </a:endParaRPr>
          </a:p>
          <a:p>
            <a:r>
              <a:rPr lang="en-US" sz="4400" dirty="0" smtClean="0">
                <a:solidFill>
                  <a:srgbClr val="FF0000"/>
                </a:solidFill>
              </a:rPr>
              <a:t>Mrs. </a:t>
            </a:r>
            <a:r>
              <a:rPr lang="en-US" sz="4400" dirty="0" err="1" smtClean="0">
                <a:solidFill>
                  <a:srgbClr val="FF0000"/>
                </a:solidFill>
              </a:rPr>
              <a:t>Bonnett</a:t>
            </a:r>
            <a:endParaRPr lang="en-US" sz="4400" dirty="0">
              <a:solidFill>
                <a:srgbClr val="FF0000"/>
              </a:solidFill>
            </a:endParaRPr>
          </a:p>
        </p:txBody>
      </p:sp>
    </p:spTree>
  </p:cSld>
  <p:clrMapOvr>
    <a:masterClrMapping/>
  </p:clrMapOvr>
  <p:transition spd="slow">
    <p:wedge/>
    <p:sndAc>
      <p:stSnd>
        <p:snd r:embed="rId2" name="voltag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B-Wing Girls Bathroom Downstairs</a:t>
            </a:r>
            <a:endParaRPr lang="en-US" dirty="0"/>
          </a:p>
        </p:txBody>
      </p:sp>
      <p:pic>
        <p:nvPicPr>
          <p:cNvPr id="5" name="Content Placeholder 4" descr="DSCF2367.JPG"/>
          <p:cNvPicPr>
            <a:picLocks noGrp="1" noChangeAspect="1"/>
          </p:cNvPicPr>
          <p:nvPr>
            <p:ph sz="half" idx="2"/>
          </p:nvPr>
        </p:nvPicPr>
        <p:blipFill>
          <a:blip r:embed="rId4" cstate="print"/>
          <a:stretch>
            <a:fillRect/>
          </a:stretch>
        </p:blipFill>
        <p:spPr>
          <a:xfrm>
            <a:off x="457200" y="1828800"/>
            <a:ext cx="8229600" cy="4876800"/>
          </a:xfrm>
        </p:spPr>
      </p:pic>
    </p:spTree>
  </p:cSld>
  <p:clrMapOvr>
    <a:masterClrMapping/>
  </p:clrMapOvr>
  <p:transition spd="slow">
    <p:strips dir="rd"/>
    <p:sndAc>
      <p:stSnd>
        <p:snd r:embed="rId2" name="click.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SCF2358.JPG"/>
          <p:cNvPicPr>
            <a:picLocks noGrp="1" noChangeAspect="1"/>
          </p:cNvPicPr>
          <p:nvPr>
            <p:ph sz="half" idx="2"/>
          </p:nvPr>
        </p:nvPicPr>
        <p:blipFill>
          <a:blip r:embed="rId3" cstate="print">
            <a:lum bright="22000" contrast="53000"/>
          </a:blip>
          <a:stretch>
            <a:fillRect/>
          </a:stretch>
        </p:blipFill>
        <p:spPr>
          <a:xfrm>
            <a:off x="0" y="0"/>
            <a:ext cx="9144000" cy="6863556"/>
          </a:xfrm>
        </p:spPr>
      </p:pic>
    </p:spTree>
  </p:cSld>
  <p:clrMapOvr>
    <a:masterClrMapping/>
  </p:clrMapOvr>
  <p:transition spd="slow">
    <p:dissolve/>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C-Wing Girls Bathroom Upstairs</a:t>
            </a:r>
            <a:endParaRPr lang="en-US" dirty="0"/>
          </a:p>
        </p:txBody>
      </p:sp>
      <p:pic>
        <p:nvPicPr>
          <p:cNvPr id="8" name="Content Placeholder 7" descr="DSCF2349.JPG"/>
          <p:cNvPicPr>
            <a:picLocks noGrp="1" noChangeAspect="1"/>
          </p:cNvPicPr>
          <p:nvPr>
            <p:ph sz="half" idx="2"/>
          </p:nvPr>
        </p:nvPicPr>
        <p:blipFill>
          <a:blip r:embed="rId4" cstate="print"/>
          <a:stretch>
            <a:fillRect/>
          </a:stretch>
        </p:blipFill>
        <p:spPr>
          <a:xfrm>
            <a:off x="457200" y="1600200"/>
            <a:ext cx="8077199" cy="4953000"/>
          </a:xfrm>
        </p:spPr>
      </p:pic>
    </p:spTree>
  </p:cSld>
  <p:clrMapOvr>
    <a:masterClrMapping/>
  </p:clrMapOvr>
  <p:transition spd="slow">
    <p:strips dir="ru"/>
    <p:sndAc>
      <p:stSnd>
        <p:snd r:embed="rId2" name="laser.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C-Wing Girls Bathroom Upstairs</a:t>
            </a:r>
            <a:endParaRPr lang="en-US" dirty="0"/>
          </a:p>
        </p:txBody>
      </p:sp>
      <p:pic>
        <p:nvPicPr>
          <p:cNvPr id="5" name="Content Placeholder 4" descr="DSCF2368.JPG"/>
          <p:cNvPicPr>
            <a:picLocks noGrp="1" noChangeAspect="1"/>
          </p:cNvPicPr>
          <p:nvPr>
            <p:ph sz="half" idx="2"/>
          </p:nvPr>
        </p:nvPicPr>
        <p:blipFill>
          <a:blip r:embed="rId4" cstate="print">
            <a:lum bright="19000" contrast="1000"/>
          </a:blip>
          <a:stretch>
            <a:fillRect/>
          </a:stretch>
        </p:blipFill>
        <p:spPr>
          <a:xfrm>
            <a:off x="228600" y="1600200"/>
            <a:ext cx="8610599" cy="5029200"/>
          </a:xfrm>
        </p:spPr>
      </p:pic>
    </p:spTree>
  </p:cSld>
  <p:clrMapOvr>
    <a:masterClrMapping/>
  </p:clrMapOvr>
  <p:transition spd="slow">
    <p:strips dir="ru"/>
    <p:sndAc>
      <p:stSnd>
        <p:snd r:embed="rId2" name="push.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C-Wing Boys Bathroom Upstairs</a:t>
            </a:r>
            <a:endParaRPr lang="en-US" dirty="0"/>
          </a:p>
        </p:txBody>
      </p:sp>
      <p:pic>
        <p:nvPicPr>
          <p:cNvPr id="5" name="Content Placeholder 4" descr="DSCF2343.JPG"/>
          <p:cNvPicPr>
            <a:picLocks noGrp="1" noChangeAspect="1"/>
          </p:cNvPicPr>
          <p:nvPr>
            <p:ph sz="half" idx="2"/>
          </p:nvPr>
        </p:nvPicPr>
        <p:blipFill>
          <a:blip r:embed="rId4" cstate="print"/>
          <a:stretch>
            <a:fillRect/>
          </a:stretch>
        </p:blipFill>
        <p:spPr>
          <a:xfrm>
            <a:off x="457200" y="1600200"/>
            <a:ext cx="7848599" cy="4648200"/>
          </a:xfrm>
        </p:spPr>
      </p:pic>
    </p:spTree>
  </p:cSld>
  <p:clrMapOvr>
    <a:masterClrMapping/>
  </p:clrMapOvr>
  <p:transition spd="slow">
    <p:strips dir="ru"/>
    <p:sndAc>
      <p:stSnd>
        <p:snd r:embed="rId2" name="coin.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C-Wing Boys Bathroom Upstairs</a:t>
            </a:r>
            <a:endParaRPr lang="en-US" dirty="0"/>
          </a:p>
        </p:txBody>
      </p:sp>
      <p:pic>
        <p:nvPicPr>
          <p:cNvPr id="5" name="Content Placeholder 4" descr="DSCF2357.JPG"/>
          <p:cNvPicPr>
            <a:picLocks noGrp="1" noChangeAspect="1"/>
          </p:cNvPicPr>
          <p:nvPr>
            <p:ph sz="half" idx="2"/>
          </p:nvPr>
        </p:nvPicPr>
        <p:blipFill>
          <a:blip r:embed="rId4" cstate="print"/>
          <a:stretch>
            <a:fillRect/>
          </a:stretch>
        </p:blipFill>
        <p:spPr>
          <a:xfrm>
            <a:off x="304800" y="1600200"/>
            <a:ext cx="8458199" cy="4800600"/>
          </a:xfrm>
        </p:spPr>
      </p:pic>
    </p:spTree>
  </p:cSld>
  <p:clrMapOvr>
    <a:masterClrMapping/>
  </p:clrMapOvr>
  <p:transition spd="slow">
    <p:strips dir="ru"/>
    <p:sndAc>
      <p:stSnd>
        <p:snd r:embed="rId2" name="whoosh.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SCF2364.JPG"/>
          <p:cNvPicPr>
            <a:picLocks noGrp="1" noChangeAspect="1"/>
          </p:cNvPicPr>
          <p:nvPr>
            <p:ph idx="1"/>
          </p:nvPr>
        </p:nvPicPr>
        <p:blipFill>
          <a:blip r:embed="rId3" cstate="print"/>
          <a:stretch>
            <a:fillRect/>
          </a:stretch>
        </p:blipFill>
        <p:spPr>
          <a:xfrm>
            <a:off x="0" y="0"/>
            <a:ext cx="9143999" cy="6858000"/>
          </a:xfrm>
        </p:spPr>
      </p:pic>
    </p:spTree>
  </p:cSld>
  <p:clrMapOvr>
    <a:masterClrMapping/>
  </p:clrMapOvr>
  <p:transition spd="slow">
    <p:newsflash/>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Door Knob Inside</a:t>
            </a:r>
            <a:endParaRPr lang="en-US" dirty="0"/>
          </a:p>
        </p:txBody>
      </p:sp>
      <p:pic>
        <p:nvPicPr>
          <p:cNvPr id="5" name="Content Placeholder 4" descr="DSCF2353.JPG"/>
          <p:cNvPicPr>
            <a:picLocks noGrp="1" noChangeAspect="1"/>
          </p:cNvPicPr>
          <p:nvPr>
            <p:ph sz="half" idx="2"/>
          </p:nvPr>
        </p:nvPicPr>
        <p:blipFill>
          <a:blip r:embed="rId4" cstate="print"/>
          <a:stretch>
            <a:fillRect/>
          </a:stretch>
        </p:blipFill>
        <p:spPr>
          <a:xfrm>
            <a:off x="533400" y="1600200"/>
            <a:ext cx="7924799" cy="5029200"/>
          </a:xfrm>
        </p:spPr>
      </p:pic>
    </p:spTree>
  </p:cSld>
  <p:clrMapOvr>
    <a:masterClrMapping/>
  </p:clrMapOvr>
  <p:transition spd="slow">
    <p:zoom/>
    <p:sndAc>
      <p:stSnd>
        <p:snd r:embed="rId2" name="suction.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Door Knob Inside</a:t>
            </a:r>
            <a:endParaRPr lang="en-US" dirty="0"/>
          </a:p>
        </p:txBody>
      </p:sp>
      <p:pic>
        <p:nvPicPr>
          <p:cNvPr id="5" name="Content Placeholder 4" descr="DSCF2366.JPG"/>
          <p:cNvPicPr>
            <a:picLocks noGrp="1" noChangeAspect="1"/>
          </p:cNvPicPr>
          <p:nvPr>
            <p:ph sz="half" idx="2"/>
          </p:nvPr>
        </p:nvPicPr>
        <p:blipFill>
          <a:blip r:embed="rId4" cstate="print"/>
          <a:stretch>
            <a:fillRect/>
          </a:stretch>
        </p:blipFill>
        <p:spPr>
          <a:xfrm>
            <a:off x="228600" y="1600200"/>
            <a:ext cx="8610599" cy="4876800"/>
          </a:xfrm>
        </p:spPr>
      </p:pic>
    </p:spTree>
  </p:cSld>
  <p:clrMapOvr>
    <a:masterClrMapping/>
  </p:clrMapOvr>
  <p:transition spd="slow">
    <p:zoom/>
    <p:sndAc>
      <p:stSnd>
        <p:snd r:embed="rId2" name="type.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Door Knob Outside</a:t>
            </a:r>
            <a:endParaRPr lang="en-US" dirty="0"/>
          </a:p>
        </p:txBody>
      </p:sp>
      <p:pic>
        <p:nvPicPr>
          <p:cNvPr id="5" name="Content Placeholder 4" descr="DSCF2348.JPG"/>
          <p:cNvPicPr>
            <a:picLocks noGrp="1" noChangeAspect="1"/>
          </p:cNvPicPr>
          <p:nvPr>
            <p:ph sz="half" idx="2"/>
          </p:nvPr>
        </p:nvPicPr>
        <p:blipFill>
          <a:blip r:embed="rId4" cstate="print">
            <a:lum contrast="77000"/>
          </a:blip>
          <a:stretch>
            <a:fillRect/>
          </a:stretch>
        </p:blipFill>
        <p:spPr>
          <a:xfrm>
            <a:off x="381000" y="1600200"/>
            <a:ext cx="8229599" cy="4953000"/>
          </a:xfrm>
        </p:spPr>
      </p:pic>
    </p:spTree>
  </p:cSld>
  <p:clrMapOvr>
    <a:masterClrMapping/>
  </p:clrMapOvr>
  <p:transition spd="slow">
    <p:split/>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Study was Conducted</a:t>
            </a:r>
            <a:endParaRPr lang="en-US" dirty="0"/>
          </a:p>
        </p:txBody>
      </p:sp>
      <p:sp>
        <p:nvSpPr>
          <p:cNvPr id="5" name="Content Placeholder 4"/>
          <p:cNvSpPr>
            <a:spLocks noGrp="1"/>
          </p:cNvSpPr>
          <p:nvPr>
            <p:ph idx="1"/>
          </p:nvPr>
        </p:nvSpPr>
        <p:spPr/>
        <p:txBody>
          <a:bodyPr/>
          <a:lstStyle/>
          <a:p>
            <a:r>
              <a:rPr lang="en-US" dirty="0" smtClean="0"/>
              <a:t>Bathroom Sinks</a:t>
            </a:r>
          </a:p>
          <a:p>
            <a:r>
              <a:rPr lang="en-US" dirty="0" smtClean="0"/>
              <a:t>Used a </a:t>
            </a:r>
            <a:r>
              <a:rPr lang="en-US" dirty="0" err="1" smtClean="0"/>
              <a:t>petri</a:t>
            </a:r>
            <a:r>
              <a:rPr lang="en-US" dirty="0" smtClean="0"/>
              <a:t> dish and auger mix for base</a:t>
            </a:r>
          </a:p>
          <a:p>
            <a:r>
              <a:rPr lang="en-US" dirty="0" smtClean="0"/>
              <a:t>Took a swab of water knob on the sink or a door knob</a:t>
            </a:r>
          </a:p>
          <a:p>
            <a:r>
              <a:rPr lang="en-US" dirty="0" smtClean="0"/>
              <a:t>Petri dishes sat for 1 weekend in a closet</a:t>
            </a:r>
          </a:p>
          <a:p>
            <a:r>
              <a:rPr lang="en-US" dirty="0" smtClean="0"/>
              <a:t>Sat in an incubator at 37.5 degrees C during the day from the 1</a:t>
            </a:r>
            <a:r>
              <a:rPr lang="en-US" baseline="30000" dirty="0" smtClean="0"/>
              <a:t>st</a:t>
            </a:r>
            <a:r>
              <a:rPr lang="en-US" dirty="0" smtClean="0"/>
              <a:t> to the 4</a:t>
            </a:r>
            <a:r>
              <a:rPr lang="en-US" baseline="30000" dirty="0" smtClean="0"/>
              <a:t>th</a:t>
            </a:r>
            <a:r>
              <a:rPr lang="en-US" dirty="0" smtClean="0"/>
              <a:t> of March.</a:t>
            </a:r>
            <a:endParaRPr lang="en-US" dirty="0"/>
          </a:p>
        </p:txBody>
      </p:sp>
    </p:spTree>
  </p:cSld>
  <p:clrMapOvr>
    <a:masterClrMapping/>
  </p:clrMapOvr>
  <p:transition spd="slow">
    <p:pull dir="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800" decel="100000"/>
                                        <p:tgtEl>
                                          <p:spTgt spid="5">
                                            <p:txEl>
                                              <p:pRg st="1" end="1"/>
                                            </p:txEl>
                                          </p:spTgt>
                                        </p:tgtEl>
                                      </p:cBhvr>
                                    </p:animEffect>
                                    <p:anim calcmode="lin" valueType="num">
                                      <p:cBhvr>
                                        <p:cTn id="18"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800" decel="100000"/>
                                        <p:tgtEl>
                                          <p:spTgt spid="5">
                                            <p:txEl>
                                              <p:pRg st="2" end="2"/>
                                            </p:txEl>
                                          </p:spTgt>
                                        </p:tgtEl>
                                      </p:cBhvr>
                                    </p:animEffect>
                                    <p:anim calcmode="lin" valueType="num">
                                      <p:cBhvr>
                                        <p:cTn id="28"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800" decel="100000"/>
                                        <p:tgtEl>
                                          <p:spTgt spid="5">
                                            <p:txEl>
                                              <p:pRg st="3" end="3"/>
                                            </p:txEl>
                                          </p:spTgt>
                                        </p:tgtEl>
                                      </p:cBhvr>
                                    </p:animEffect>
                                    <p:anim calcmode="lin" valueType="num">
                                      <p:cBhvr>
                                        <p:cTn id="38"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800" decel="100000"/>
                                        <p:tgtEl>
                                          <p:spTgt spid="5">
                                            <p:txEl>
                                              <p:pRg st="4" end="4"/>
                                            </p:txEl>
                                          </p:spTgt>
                                        </p:tgtEl>
                                      </p:cBhvr>
                                    </p:animEffect>
                                    <p:anim calcmode="lin" valueType="num">
                                      <p:cBhvr>
                                        <p:cTn id="48"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Office Door Knob Outside</a:t>
            </a:r>
            <a:endParaRPr lang="en-US" dirty="0"/>
          </a:p>
        </p:txBody>
      </p:sp>
      <p:pic>
        <p:nvPicPr>
          <p:cNvPr id="7" name="Content Placeholder 6" descr="DSCF2365.JPG"/>
          <p:cNvPicPr>
            <a:picLocks noGrp="1" noChangeAspect="1"/>
          </p:cNvPicPr>
          <p:nvPr>
            <p:ph idx="1"/>
          </p:nvPr>
        </p:nvPicPr>
        <p:blipFill>
          <a:blip r:embed="rId4" cstate="print"/>
          <a:stretch>
            <a:fillRect/>
          </a:stretch>
        </p:blipFill>
        <p:spPr>
          <a:xfrm>
            <a:off x="381000" y="1600200"/>
            <a:ext cx="8305799" cy="4800600"/>
          </a:xfrm>
        </p:spPr>
      </p:pic>
    </p:spTree>
  </p:cSld>
  <p:clrMapOvr>
    <a:masterClrMapping/>
  </p:clrMapOvr>
  <p:transition spd="slow">
    <p:split/>
    <p:sndAc>
      <p:stSnd>
        <p:snd r:embed="rId2" name="arrow.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What We Can Determine From The Study</a:t>
            </a:r>
            <a:endParaRPr lang="en-US"/>
          </a:p>
        </p:txBody>
      </p:sp>
      <p:sp>
        <p:nvSpPr>
          <p:cNvPr id="6" name="Content Placeholder 5"/>
          <p:cNvSpPr>
            <a:spLocks noGrp="1"/>
          </p:cNvSpPr>
          <p:nvPr>
            <p:ph idx="1"/>
          </p:nvPr>
        </p:nvSpPr>
        <p:spPr/>
        <p:txBody>
          <a:bodyPr>
            <a:normAutofit lnSpcReduction="10000"/>
          </a:bodyPr>
          <a:lstStyle/>
          <a:p>
            <a:r>
              <a:rPr lang="en-US" dirty="0" smtClean="0"/>
              <a:t>That there is not significant bacterial growth in the bathrooms or on the office door knobs.</a:t>
            </a:r>
          </a:p>
          <a:p>
            <a:r>
              <a:rPr lang="en-US" dirty="0" smtClean="0"/>
              <a:t>Some of the other areas that I listed but did not show significant signs of bacterial growth.</a:t>
            </a:r>
          </a:p>
          <a:p>
            <a:r>
              <a:rPr lang="en-US" dirty="0" smtClean="0"/>
              <a:t>The size of the colony doesn’t mean that it is a harmful colony, its just higher functioning than the other colonies.</a:t>
            </a:r>
          </a:p>
          <a:p>
            <a:r>
              <a:rPr lang="en-US" dirty="0" smtClean="0"/>
              <a:t>When there are a lot of colonies present, That means that the bacteria is spreading.</a:t>
            </a:r>
            <a:endParaRPr lang="en-US" dirty="0"/>
          </a:p>
        </p:txBody>
      </p:sp>
    </p:spTree>
  </p:cSld>
  <p:clrMapOvr>
    <a:masterClrMapping/>
  </p:clrMapOvr>
  <p:transition spd="slow">
    <p:wheel/>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22" dur="2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34" dur="2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p:cTn id="43" dur="10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44" dur="10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45" dur="1000" accel="50000" fill="hold">
                                          <p:stCondLst>
                                            <p:cond delay="10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46" dur="2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47" dur="10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48" dur="10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49" dur="1000" accel="50000" fill="hold">
                                          <p:stCondLst>
                                            <p:cond delay="10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50" dur="2000" decel="50000">
                                          <p:stCondLst>
                                            <p:cond delay="0"/>
                                          </p:stCondLst>
                                        </p:cTn>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3000" dirty="0" smtClean="0"/>
              <a:t>There is bacteria everywhere and there is know way that we are going to be able to get rid of all of it. But we can find ways to help keep the spread of bacteria down to a bare minimum.</a:t>
            </a:r>
          </a:p>
          <a:p>
            <a:r>
              <a:rPr lang="en-US" sz="3000" dirty="0" smtClean="0"/>
              <a:t>Some of these solutions are: Motioned toilets, soap dispensers, hand dryers, and sinks.</a:t>
            </a:r>
          </a:p>
          <a:p>
            <a:r>
              <a:rPr lang="en-US" sz="3000" dirty="0" smtClean="0"/>
              <a:t>Some of the solutions for the door knobs would be to have teachers use </a:t>
            </a:r>
            <a:r>
              <a:rPr lang="en-US" sz="3000" dirty="0" smtClean="0"/>
              <a:t>C</a:t>
            </a:r>
            <a:r>
              <a:rPr lang="en-US" sz="3000" dirty="0" smtClean="0"/>
              <a:t>lorox wipes or some other cleaning material a couple times a day on their door knobs.</a:t>
            </a:r>
          </a:p>
          <a:p>
            <a:endParaRPr lang="en-US" dirty="0"/>
          </a:p>
        </p:txBody>
      </p:sp>
    </p:spTree>
  </p:cSld>
  <p:clrMapOvr>
    <a:masterClrMapping/>
  </p:clrMapOvr>
  <p:transition spd="slow">
    <p:wheel spokes="8"/>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Continued</a:t>
            </a:r>
            <a:endParaRPr lang="en-US" dirty="0"/>
          </a:p>
        </p:txBody>
      </p:sp>
      <p:sp>
        <p:nvSpPr>
          <p:cNvPr id="3" name="Content Placeholder 2"/>
          <p:cNvSpPr>
            <a:spLocks noGrp="1"/>
          </p:cNvSpPr>
          <p:nvPr>
            <p:ph idx="1"/>
          </p:nvPr>
        </p:nvSpPr>
        <p:spPr/>
        <p:txBody>
          <a:bodyPr/>
          <a:lstStyle/>
          <a:p>
            <a:r>
              <a:rPr lang="en-US" dirty="0" smtClean="0"/>
              <a:t>Again, We will never be able to get rid of all the bacteria that is around us, but we can use newer technology and solutions to help keep our district and schools clean.</a:t>
            </a:r>
          </a:p>
          <a:p>
            <a:endParaRPr lang="en-US" dirty="0" smtClean="0"/>
          </a:p>
          <a:p>
            <a:endParaRPr lang="en-US" dirty="0" smtClean="0"/>
          </a:p>
          <a:p>
            <a:r>
              <a:rPr lang="en-US" dirty="0" smtClean="0"/>
              <a:t>Any Questions?</a:t>
            </a:r>
            <a:endParaRPr lang="en-US"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5" name="Picture 4" descr="thumbnailCAC7K7J8.jpg"/>
          <p:cNvPicPr>
            <a:picLocks noChangeAspect="1"/>
          </p:cNvPicPr>
          <p:nvPr/>
        </p:nvPicPr>
        <p:blipFill>
          <a:blip r:embed="rId4" cstate="print"/>
          <a:stretch>
            <a:fillRect/>
          </a:stretch>
        </p:blipFill>
        <p:spPr>
          <a:xfrm>
            <a:off x="6172200" y="3124200"/>
            <a:ext cx="2438400" cy="1828800"/>
          </a:xfrm>
          <a:prstGeom prst="rect">
            <a:avLst/>
          </a:prstGeom>
        </p:spPr>
      </p:pic>
      <p:pic>
        <p:nvPicPr>
          <p:cNvPr id="6" name="Picture 5" descr="thumbnailCAGZ54A8.jpg"/>
          <p:cNvPicPr>
            <a:picLocks noChangeAspect="1"/>
          </p:cNvPicPr>
          <p:nvPr/>
        </p:nvPicPr>
        <p:blipFill>
          <a:blip r:embed="rId5" cstate="print"/>
          <a:stretch>
            <a:fillRect/>
          </a:stretch>
        </p:blipFill>
        <p:spPr>
          <a:xfrm>
            <a:off x="7010400" y="5029200"/>
            <a:ext cx="1828800" cy="1828800"/>
          </a:xfrm>
          <a:prstGeom prst="rect">
            <a:avLst/>
          </a:prstGeom>
        </p:spPr>
      </p:pic>
      <p:pic>
        <p:nvPicPr>
          <p:cNvPr id="7" name="Picture 6" descr="thumbnailCAQFBNYW.jpg"/>
          <p:cNvPicPr>
            <a:picLocks noChangeAspect="1"/>
          </p:cNvPicPr>
          <p:nvPr/>
        </p:nvPicPr>
        <p:blipFill>
          <a:blip r:embed="rId6" cstate="print"/>
          <a:stretch>
            <a:fillRect/>
          </a:stretch>
        </p:blipFill>
        <p:spPr>
          <a:xfrm>
            <a:off x="3810000" y="4648200"/>
            <a:ext cx="2279805" cy="1752600"/>
          </a:xfrm>
          <a:prstGeom prst="rect">
            <a:avLst/>
          </a:prstGeom>
        </p:spPr>
      </p:pic>
    </p:spTree>
  </p:cSld>
  <p:clrMapOvr>
    <a:masterClrMapping/>
  </p:clrMapOvr>
  <p:transition spd="slow">
    <p:wheel spokes="2"/>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70" decel="100000"/>
                                        <p:tgtEl>
                                          <p:spTgt spid="3">
                                            <p:txEl>
                                              <p:pRg st="3" end="3"/>
                                            </p:txEl>
                                          </p:spTgt>
                                        </p:tgtEl>
                                      </p:cBhvr>
                                    </p:animEffect>
                                    <p:animScale>
                                      <p:cBhvr>
                                        <p:cTn id="19" dur="770" decel="100000"/>
                                        <p:tgtEl>
                                          <p:spTgt spid="3">
                                            <p:txEl>
                                              <p:pRg st="3" end="3"/>
                                            </p:txEl>
                                          </p:spTgt>
                                        </p:tgtEl>
                                      </p:cBhvr>
                                      <p:from x="10000" y="10000"/>
                                      <p:to x="200000" y="450000"/>
                                    </p:animScale>
                                    <p:animScale>
                                      <p:cBhvr>
                                        <p:cTn id="20" dur="1230" accel="100000" fill="hold">
                                          <p:stCondLst>
                                            <p:cond delay="770"/>
                                          </p:stCondLst>
                                        </p:cTn>
                                        <p:tgtEl>
                                          <p:spTgt spid="3">
                                            <p:txEl>
                                              <p:pRg st="3" end="3"/>
                                            </p:txEl>
                                          </p:spTgt>
                                        </p:tgtEl>
                                      </p:cBhvr>
                                      <p:from x="200000" y="450000"/>
                                      <p:to x="100000" y="100000"/>
                                    </p:animScale>
                                    <p:set>
                                      <p:cBhvr>
                                        <p:cTn id="21" dur="770" fill="hold"/>
                                        <p:tgtEl>
                                          <p:spTgt spid="3">
                                            <p:txEl>
                                              <p:pRg st="3" end="3"/>
                                            </p:txEl>
                                          </p:spTgt>
                                        </p:tgtEl>
                                        <p:attrNameLst>
                                          <p:attrName>ppt_x</p:attrName>
                                        </p:attrNameLst>
                                      </p:cBhvr>
                                      <p:to>
                                        <p:strVal val="(0.5)"/>
                                      </p:to>
                                    </p:set>
                                    <p:anim from="(0.5)" to="(#ppt_x)" calcmode="lin" valueType="num">
                                      <p:cBhvr>
                                        <p:cTn id="22" dur="1230" accel="100000" fill="hold">
                                          <p:stCondLst>
                                            <p:cond delay="770"/>
                                          </p:stCondLst>
                                        </p:cTn>
                                        <p:tgtEl>
                                          <p:spTgt spid="3">
                                            <p:txEl>
                                              <p:pRg st="3" end="3"/>
                                            </p:txEl>
                                          </p:spTgt>
                                        </p:tgtEl>
                                        <p:attrNameLst>
                                          <p:attrName>ppt_x</p:attrName>
                                        </p:attrNameLst>
                                      </p:cBhvr>
                                    </p:anim>
                                    <p:set>
                                      <p:cBhvr>
                                        <p:cTn id="23" dur="770" fill="hold"/>
                                        <p:tgtEl>
                                          <p:spTgt spid="3">
                                            <p:txEl>
                                              <p:pRg st="3" end="3"/>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3" end="3"/>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unny.jpg"/>
          <p:cNvPicPr>
            <a:picLocks noGrp="1" noChangeAspect="1"/>
          </p:cNvPicPr>
          <p:nvPr>
            <p:ph idx="1"/>
          </p:nvPr>
        </p:nvPicPr>
        <p:blipFill>
          <a:blip r:embed="rId3" cstate="print"/>
          <a:stretch>
            <a:fillRect/>
          </a:stretch>
        </p:blipFill>
        <p:spPr>
          <a:xfrm>
            <a:off x="0" y="0"/>
            <a:ext cx="9144000" cy="6858000"/>
          </a:xfrm>
        </p:spPr>
      </p:pic>
      <p:sp>
        <p:nvSpPr>
          <p:cNvPr id="5" name="Title 4"/>
          <p:cNvSpPr>
            <a:spLocks noGrp="1"/>
          </p:cNvSpPr>
          <p:nvPr>
            <p:ph type="title"/>
          </p:nvPr>
        </p:nvSpPr>
        <p:spPr>
          <a:xfrm>
            <a:off x="381000" y="5257800"/>
            <a:ext cx="8229600" cy="1143000"/>
          </a:xfrm>
        </p:spPr>
        <p:txBody>
          <a:bodyPr>
            <a:noAutofit/>
          </a:bodyPr>
          <a:lstStyle/>
          <a:p>
            <a:r>
              <a:rPr lang="en-US" sz="9600" b="1" i="1" u="sng" dirty="0" smtClean="0">
                <a:solidFill>
                  <a:srgbClr val="FF0000"/>
                </a:solidFill>
                <a:effectLst>
                  <a:outerShdw blurRad="38100" dist="38100" dir="2700000" algn="tl">
                    <a:srgbClr val="000000">
                      <a:alpha val="43137"/>
                    </a:srgbClr>
                  </a:outerShdw>
                </a:effectLst>
              </a:rPr>
              <a:t>The End</a:t>
            </a:r>
            <a:endParaRPr lang="en-US" sz="9600" b="1" i="1" u="sng"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ppt_x</p:attrName>
                                        </p:attrNameLst>
                                      </p:cBhvr>
                                      <p:tavLst>
                                        <p:tav tm="0">
                                          <p:val>
                                            <p:strVal val="#ppt_x"/>
                                          </p:val>
                                        </p:tav>
                                        <p:tav tm="100000">
                                          <p:val>
                                            <p:strVal val="#ppt_x"/>
                                          </p:val>
                                        </p:tav>
                                      </p:tavLst>
                                    </p:anim>
                                    <p:anim calcmode="lin" valueType="num">
                                      <p:cBhvr>
                                        <p:cTn id="8"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Areas That were Tested</a:t>
            </a:r>
            <a:endParaRPr lang="en-US" dirty="0"/>
          </a:p>
        </p:txBody>
      </p:sp>
      <p:sp>
        <p:nvSpPr>
          <p:cNvPr id="5" name="Content Placeholder 4"/>
          <p:cNvSpPr>
            <a:spLocks noGrp="1"/>
          </p:cNvSpPr>
          <p:nvPr>
            <p:ph idx="1"/>
          </p:nvPr>
        </p:nvSpPr>
        <p:spPr>
          <a:xfrm>
            <a:off x="457200" y="1600200"/>
            <a:ext cx="8229600" cy="5257800"/>
          </a:xfrm>
        </p:spPr>
        <p:txBody>
          <a:bodyPr>
            <a:noAutofit/>
          </a:bodyPr>
          <a:lstStyle/>
          <a:p>
            <a:r>
              <a:rPr lang="en-US" sz="4000" dirty="0" smtClean="0"/>
              <a:t>B-wing Bathrooms</a:t>
            </a:r>
          </a:p>
          <a:p>
            <a:r>
              <a:rPr lang="en-US" sz="4000" dirty="0" smtClean="0"/>
              <a:t>Upstairs C-wing Bathrooms</a:t>
            </a:r>
          </a:p>
          <a:p>
            <a:r>
              <a:rPr lang="en-US" sz="4000" dirty="0" smtClean="0"/>
              <a:t>Office Door Knobs</a:t>
            </a:r>
          </a:p>
          <a:p>
            <a:r>
              <a:rPr lang="en-US" sz="4000" dirty="0" smtClean="0"/>
              <a:t>Main Office Desk</a:t>
            </a:r>
          </a:p>
          <a:p>
            <a:r>
              <a:rPr lang="en-US" sz="4000" dirty="0" smtClean="0"/>
              <a:t>Arcade Bathrooms</a:t>
            </a:r>
          </a:p>
          <a:p>
            <a:r>
              <a:rPr lang="en-US" sz="4000" dirty="0" smtClean="0"/>
              <a:t>Student’s Mouth</a:t>
            </a:r>
          </a:p>
          <a:p>
            <a:r>
              <a:rPr lang="en-US" sz="4000" dirty="0" smtClean="0"/>
              <a:t>Air Quality in Library</a:t>
            </a:r>
            <a:endParaRPr lang="en-US" sz="4000" dirty="0"/>
          </a:p>
        </p:txBody>
      </p:sp>
    </p:spTree>
  </p:cSld>
  <p:clrMapOvr>
    <a:masterClrMapping/>
  </p:clrMapOvr>
  <p:transition spd="slow">
    <p:pull dir="r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5">
                                            <p:txEl>
                                              <p:pRg st="0" end="0"/>
                                            </p:txEl>
                                          </p:spTgt>
                                        </p:tgtEl>
                                        <p:attrNameLst>
                                          <p:attrName>ppt_x</p:attrName>
                                        </p:attrNameLst>
                                      </p:cBhvr>
                                    </p:anim>
                                    <p:anim from="0" to="-1.0" calcmode="lin" valueType="num">
                                      <p:cBhvr>
                                        <p:cTn id="8" dur="400" decel="50000" autoRev="1" fill="hold">
                                          <p:stCondLst>
                                            <p:cond delay="1200"/>
                                          </p:stCondLst>
                                        </p:cTn>
                                        <p:tgtEl>
                                          <p:spTgt spid="5">
                                            <p:txEl>
                                              <p:pRg st="0" end="0"/>
                                            </p:txEl>
                                          </p:spTgt>
                                        </p:tgtEl>
                                        <p:attrNameLst>
                                          <p:attrName>xshear</p:attrName>
                                        </p:attrNameLst>
                                      </p:cBhvr>
                                    </p:anim>
                                    <p:animScale>
                                      <p:cBhvr>
                                        <p:cTn id="9" dur="400" decel="100000" autoRev="1" fill="hold">
                                          <p:stCondLst>
                                            <p:cond delay="1200"/>
                                          </p:stCondLst>
                                        </p:cTn>
                                        <p:tgtEl>
                                          <p:spTgt spid="5">
                                            <p:txEl>
                                              <p:pRg st="0" end="0"/>
                                            </p:txEl>
                                          </p:spTgt>
                                        </p:tgtEl>
                                      </p:cBhvr>
                                      <p:from x="100000" y="100000"/>
                                      <p:to x="80000" y="100000"/>
                                    </p:animScale>
                                    <p:anim by="(#ppt_h/3+#ppt_w*0.1)" calcmode="lin" valueType="num">
                                      <p:cBhvr additive="sum">
                                        <p:cTn id="10" dur="400" decel="100000" autoRev="1" fill="hold">
                                          <p:stCondLst>
                                            <p:cond delay="1200"/>
                                          </p:stCondLst>
                                        </p:cTn>
                                        <p:tgtEl>
                                          <p:spTgt spid="5">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from="(-#ppt_w/2)" to="(#ppt_x)" calcmode="lin" valueType="num">
                                      <p:cBhvr>
                                        <p:cTn id="15" dur="1200" fill="hold">
                                          <p:stCondLst>
                                            <p:cond delay="0"/>
                                          </p:stCondLst>
                                        </p:cTn>
                                        <p:tgtEl>
                                          <p:spTgt spid="5">
                                            <p:txEl>
                                              <p:pRg st="1" end="1"/>
                                            </p:txEl>
                                          </p:spTgt>
                                        </p:tgtEl>
                                        <p:attrNameLst>
                                          <p:attrName>ppt_x</p:attrName>
                                        </p:attrNameLst>
                                      </p:cBhvr>
                                    </p:anim>
                                    <p:anim from="0" to="-1.0" calcmode="lin" valueType="num">
                                      <p:cBhvr>
                                        <p:cTn id="16" dur="400" decel="50000" autoRev="1" fill="hold">
                                          <p:stCondLst>
                                            <p:cond delay="1200"/>
                                          </p:stCondLst>
                                        </p:cTn>
                                        <p:tgtEl>
                                          <p:spTgt spid="5">
                                            <p:txEl>
                                              <p:pRg st="1" end="1"/>
                                            </p:txEl>
                                          </p:spTgt>
                                        </p:tgtEl>
                                        <p:attrNameLst>
                                          <p:attrName>xshear</p:attrName>
                                        </p:attrNameLst>
                                      </p:cBhvr>
                                    </p:anim>
                                    <p:animScale>
                                      <p:cBhvr>
                                        <p:cTn id="17" dur="400" decel="100000" autoRev="1" fill="hold">
                                          <p:stCondLst>
                                            <p:cond delay="1200"/>
                                          </p:stCondLst>
                                        </p:cTn>
                                        <p:tgtEl>
                                          <p:spTgt spid="5">
                                            <p:txEl>
                                              <p:pRg st="1" end="1"/>
                                            </p:txEl>
                                          </p:spTgt>
                                        </p:tgtEl>
                                      </p:cBhvr>
                                      <p:from x="100000" y="100000"/>
                                      <p:to x="80000" y="100000"/>
                                    </p:animScale>
                                    <p:anim by="(#ppt_h/3+#ppt_w*0.1)" calcmode="lin" valueType="num">
                                      <p:cBhvr additive="sum">
                                        <p:cTn id="18" dur="400" decel="100000" autoRev="1" fill="hold">
                                          <p:stCondLst>
                                            <p:cond delay="1200"/>
                                          </p:stCondLst>
                                        </p:cTn>
                                        <p:tgtEl>
                                          <p:spTgt spid="5">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from="(-#ppt_w/2)" to="(#ppt_x)" calcmode="lin" valueType="num">
                                      <p:cBhvr>
                                        <p:cTn id="23" dur="1200" fill="hold">
                                          <p:stCondLst>
                                            <p:cond delay="0"/>
                                          </p:stCondLst>
                                        </p:cTn>
                                        <p:tgtEl>
                                          <p:spTgt spid="5">
                                            <p:txEl>
                                              <p:pRg st="2" end="2"/>
                                            </p:txEl>
                                          </p:spTgt>
                                        </p:tgtEl>
                                        <p:attrNameLst>
                                          <p:attrName>ppt_x</p:attrName>
                                        </p:attrNameLst>
                                      </p:cBhvr>
                                    </p:anim>
                                    <p:anim from="0" to="-1.0" calcmode="lin" valueType="num">
                                      <p:cBhvr>
                                        <p:cTn id="24" dur="400" decel="50000" autoRev="1" fill="hold">
                                          <p:stCondLst>
                                            <p:cond delay="1200"/>
                                          </p:stCondLst>
                                        </p:cTn>
                                        <p:tgtEl>
                                          <p:spTgt spid="5">
                                            <p:txEl>
                                              <p:pRg st="2" end="2"/>
                                            </p:txEl>
                                          </p:spTgt>
                                        </p:tgtEl>
                                        <p:attrNameLst>
                                          <p:attrName>xshear</p:attrName>
                                        </p:attrNameLst>
                                      </p:cBhvr>
                                    </p:anim>
                                    <p:animScale>
                                      <p:cBhvr>
                                        <p:cTn id="25" dur="400" decel="100000" autoRev="1" fill="hold">
                                          <p:stCondLst>
                                            <p:cond delay="1200"/>
                                          </p:stCondLst>
                                        </p:cTn>
                                        <p:tgtEl>
                                          <p:spTgt spid="5">
                                            <p:txEl>
                                              <p:pRg st="2" end="2"/>
                                            </p:txEl>
                                          </p:spTgt>
                                        </p:tgtEl>
                                      </p:cBhvr>
                                      <p:from x="100000" y="100000"/>
                                      <p:to x="80000" y="100000"/>
                                    </p:animScale>
                                    <p:anim by="(#ppt_h/3+#ppt_w*0.1)" calcmode="lin" valueType="num">
                                      <p:cBhvr additive="sum">
                                        <p:cTn id="26" dur="400" decel="100000" autoRev="1" fill="hold">
                                          <p:stCondLst>
                                            <p:cond delay="1200"/>
                                          </p:stCondLst>
                                        </p:cTn>
                                        <p:tgtEl>
                                          <p:spTgt spid="5">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from="(-#ppt_w/2)" to="(#ppt_x)" calcmode="lin" valueType="num">
                                      <p:cBhvr>
                                        <p:cTn id="31" dur="1200" fill="hold">
                                          <p:stCondLst>
                                            <p:cond delay="0"/>
                                          </p:stCondLst>
                                        </p:cTn>
                                        <p:tgtEl>
                                          <p:spTgt spid="5">
                                            <p:txEl>
                                              <p:pRg st="3" end="3"/>
                                            </p:txEl>
                                          </p:spTgt>
                                        </p:tgtEl>
                                        <p:attrNameLst>
                                          <p:attrName>ppt_x</p:attrName>
                                        </p:attrNameLst>
                                      </p:cBhvr>
                                    </p:anim>
                                    <p:anim from="0" to="-1.0" calcmode="lin" valueType="num">
                                      <p:cBhvr>
                                        <p:cTn id="32" dur="400" decel="50000" autoRev="1" fill="hold">
                                          <p:stCondLst>
                                            <p:cond delay="1200"/>
                                          </p:stCondLst>
                                        </p:cTn>
                                        <p:tgtEl>
                                          <p:spTgt spid="5">
                                            <p:txEl>
                                              <p:pRg st="3" end="3"/>
                                            </p:txEl>
                                          </p:spTgt>
                                        </p:tgtEl>
                                        <p:attrNameLst>
                                          <p:attrName>xshear</p:attrName>
                                        </p:attrNameLst>
                                      </p:cBhvr>
                                    </p:anim>
                                    <p:animScale>
                                      <p:cBhvr>
                                        <p:cTn id="33" dur="400" decel="100000" autoRev="1" fill="hold">
                                          <p:stCondLst>
                                            <p:cond delay="1200"/>
                                          </p:stCondLst>
                                        </p:cTn>
                                        <p:tgtEl>
                                          <p:spTgt spid="5">
                                            <p:txEl>
                                              <p:pRg st="3" end="3"/>
                                            </p:txEl>
                                          </p:spTgt>
                                        </p:tgtEl>
                                      </p:cBhvr>
                                      <p:from x="100000" y="100000"/>
                                      <p:to x="80000" y="100000"/>
                                    </p:animScale>
                                    <p:anim by="(#ppt_h/3+#ppt_w*0.1)" calcmode="lin" valueType="num">
                                      <p:cBhvr additive="sum">
                                        <p:cTn id="34" dur="400" decel="100000" autoRev="1" fill="hold">
                                          <p:stCondLst>
                                            <p:cond delay="1200"/>
                                          </p:stCondLst>
                                        </p:cTn>
                                        <p:tgtEl>
                                          <p:spTgt spid="5">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from="(-#ppt_w/2)" to="(#ppt_x)" calcmode="lin" valueType="num">
                                      <p:cBhvr>
                                        <p:cTn id="39" dur="1200" fill="hold">
                                          <p:stCondLst>
                                            <p:cond delay="0"/>
                                          </p:stCondLst>
                                        </p:cTn>
                                        <p:tgtEl>
                                          <p:spTgt spid="5">
                                            <p:txEl>
                                              <p:pRg st="4" end="4"/>
                                            </p:txEl>
                                          </p:spTgt>
                                        </p:tgtEl>
                                        <p:attrNameLst>
                                          <p:attrName>ppt_x</p:attrName>
                                        </p:attrNameLst>
                                      </p:cBhvr>
                                    </p:anim>
                                    <p:anim from="0" to="-1.0" calcmode="lin" valueType="num">
                                      <p:cBhvr>
                                        <p:cTn id="40" dur="400" decel="50000" autoRev="1" fill="hold">
                                          <p:stCondLst>
                                            <p:cond delay="1200"/>
                                          </p:stCondLst>
                                        </p:cTn>
                                        <p:tgtEl>
                                          <p:spTgt spid="5">
                                            <p:txEl>
                                              <p:pRg st="4" end="4"/>
                                            </p:txEl>
                                          </p:spTgt>
                                        </p:tgtEl>
                                        <p:attrNameLst>
                                          <p:attrName>xshear</p:attrName>
                                        </p:attrNameLst>
                                      </p:cBhvr>
                                    </p:anim>
                                    <p:animScale>
                                      <p:cBhvr>
                                        <p:cTn id="41" dur="400" decel="100000" autoRev="1" fill="hold">
                                          <p:stCondLst>
                                            <p:cond delay="1200"/>
                                          </p:stCondLst>
                                        </p:cTn>
                                        <p:tgtEl>
                                          <p:spTgt spid="5">
                                            <p:txEl>
                                              <p:pRg st="4" end="4"/>
                                            </p:txEl>
                                          </p:spTgt>
                                        </p:tgtEl>
                                      </p:cBhvr>
                                      <p:from x="100000" y="100000"/>
                                      <p:to x="80000" y="100000"/>
                                    </p:animScale>
                                    <p:anim by="(#ppt_h/3+#ppt_w*0.1)" calcmode="lin" valueType="num">
                                      <p:cBhvr additive="sum">
                                        <p:cTn id="42" dur="400" decel="100000" autoRev="1" fill="hold">
                                          <p:stCondLst>
                                            <p:cond delay="1200"/>
                                          </p:stCondLst>
                                        </p:cTn>
                                        <p:tgtEl>
                                          <p:spTgt spid="5">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from="(-#ppt_w/2)" to="(#ppt_x)" calcmode="lin" valueType="num">
                                      <p:cBhvr>
                                        <p:cTn id="47" dur="1200" fill="hold">
                                          <p:stCondLst>
                                            <p:cond delay="0"/>
                                          </p:stCondLst>
                                        </p:cTn>
                                        <p:tgtEl>
                                          <p:spTgt spid="5">
                                            <p:txEl>
                                              <p:pRg st="5" end="5"/>
                                            </p:txEl>
                                          </p:spTgt>
                                        </p:tgtEl>
                                        <p:attrNameLst>
                                          <p:attrName>ppt_x</p:attrName>
                                        </p:attrNameLst>
                                      </p:cBhvr>
                                    </p:anim>
                                    <p:anim from="0" to="-1.0" calcmode="lin" valueType="num">
                                      <p:cBhvr>
                                        <p:cTn id="48" dur="400" decel="50000" autoRev="1" fill="hold">
                                          <p:stCondLst>
                                            <p:cond delay="1200"/>
                                          </p:stCondLst>
                                        </p:cTn>
                                        <p:tgtEl>
                                          <p:spTgt spid="5">
                                            <p:txEl>
                                              <p:pRg st="5" end="5"/>
                                            </p:txEl>
                                          </p:spTgt>
                                        </p:tgtEl>
                                        <p:attrNameLst>
                                          <p:attrName>xshear</p:attrName>
                                        </p:attrNameLst>
                                      </p:cBhvr>
                                    </p:anim>
                                    <p:animScale>
                                      <p:cBhvr>
                                        <p:cTn id="49" dur="400" decel="100000" autoRev="1" fill="hold">
                                          <p:stCondLst>
                                            <p:cond delay="1200"/>
                                          </p:stCondLst>
                                        </p:cTn>
                                        <p:tgtEl>
                                          <p:spTgt spid="5">
                                            <p:txEl>
                                              <p:pRg st="5" end="5"/>
                                            </p:txEl>
                                          </p:spTgt>
                                        </p:tgtEl>
                                      </p:cBhvr>
                                      <p:from x="100000" y="100000"/>
                                      <p:to x="80000" y="100000"/>
                                    </p:animScale>
                                    <p:anim by="(#ppt_h/3+#ppt_w*0.1)" calcmode="lin" valueType="num">
                                      <p:cBhvr additive="sum">
                                        <p:cTn id="50" dur="400" decel="100000" autoRev="1" fill="hold">
                                          <p:stCondLst>
                                            <p:cond delay="1200"/>
                                          </p:stCondLst>
                                        </p:cTn>
                                        <p:tgtEl>
                                          <p:spTgt spid="5">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from="(-#ppt_w/2)" to="(#ppt_x)" calcmode="lin" valueType="num">
                                      <p:cBhvr>
                                        <p:cTn id="55" dur="1200" fill="hold">
                                          <p:stCondLst>
                                            <p:cond delay="0"/>
                                          </p:stCondLst>
                                        </p:cTn>
                                        <p:tgtEl>
                                          <p:spTgt spid="5">
                                            <p:txEl>
                                              <p:pRg st="6" end="6"/>
                                            </p:txEl>
                                          </p:spTgt>
                                        </p:tgtEl>
                                        <p:attrNameLst>
                                          <p:attrName>ppt_x</p:attrName>
                                        </p:attrNameLst>
                                      </p:cBhvr>
                                    </p:anim>
                                    <p:anim from="0" to="-1.0" calcmode="lin" valueType="num">
                                      <p:cBhvr>
                                        <p:cTn id="56" dur="400" decel="50000" autoRev="1" fill="hold">
                                          <p:stCondLst>
                                            <p:cond delay="1200"/>
                                          </p:stCondLst>
                                        </p:cTn>
                                        <p:tgtEl>
                                          <p:spTgt spid="5">
                                            <p:txEl>
                                              <p:pRg st="6" end="6"/>
                                            </p:txEl>
                                          </p:spTgt>
                                        </p:tgtEl>
                                        <p:attrNameLst>
                                          <p:attrName>xshear</p:attrName>
                                        </p:attrNameLst>
                                      </p:cBhvr>
                                    </p:anim>
                                    <p:animScale>
                                      <p:cBhvr>
                                        <p:cTn id="57" dur="400" decel="100000" autoRev="1" fill="hold">
                                          <p:stCondLst>
                                            <p:cond delay="1200"/>
                                          </p:stCondLst>
                                        </p:cTn>
                                        <p:tgtEl>
                                          <p:spTgt spid="5">
                                            <p:txEl>
                                              <p:pRg st="6" end="6"/>
                                            </p:txEl>
                                          </p:spTgt>
                                        </p:tgtEl>
                                      </p:cBhvr>
                                      <p:from x="100000" y="100000"/>
                                      <p:to x="80000" y="100000"/>
                                    </p:animScale>
                                    <p:anim by="(#ppt_h/3+#ppt_w*0.1)" calcmode="lin" valueType="num">
                                      <p:cBhvr additive="sum">
                                        <p:cTn id="58" dur="400" decel="100000" autoRev="1" fill="hold">
                                          <p:stCondLst>
                                            <p:cond delay="1200"/>
                                          </p:stCondLst>
                                        </p:cTn>
                                        <p:tgtEl>
                                          <p:spTgt spid="5">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Bacteria Colonization</a:t>
            </a:r>
            <a:endParaRPr lang="en-US" dirty="0"/>
          </a:p>
        </p:txBody>
      </p:sp>
      <p:pic>
        <p:nvPicPr>
          <p:cNvPr id="7" name="Content Placeholder 6" descr="DSCF2356.JPG"/>
          <p:cNvPicPr>
            <a:picLocks noGrp="1" noChangeAspect="1"/>
          </p:cNvPicPr>
          <p:nvPr>
            <p:ph sz="half" idx="1"/>
          </p:nvPr>
        </p:nvPicPr>
        <p:blipFill>
          <a:blip r:embed="rId4" cstate="print">
            <a:lum bright="9000" contrast="81000"/>
          </a:blip>
          <a:stretch>
            <a:fillRect/>
          </a:stretch>
        </p:blipFill>
        <p:spPr>
          <a:xfrm>
            <a:off x="152400" y="1600200"/>
            <a:ext cx="6019800" cy="4876800"/>
          </a:xfrm>
        </p:spPr>
      </p:pic>
      <p:sp>
        <p:nvSpPr>
          <p:cNvPr id="6" name="Content Placeholder 5"/>
          <p:cNvSpPr>
            <a:spLocks noGrp="1"/>
          </p:cNvSpPr>
          <p:nvPr>
            <p:ph sz="half" idx="2"/>
          </p:nvPr>
        </p:nvSpPr>
        <p:spPr>
          <a:xfrm>
            <a:off x="6400800" y="1676400"/>
            <a:ext cx="2590800" cy="4525963"/>
          </a:xfrm>
        </p:spPr>
        <p:txBody>
          <a:bodyPr>
            <a:normAutofit lnSpcReduction="10000"/>
          </a:bodyPr>
          <a:lstStyle/>
          <a:p>
            <a:r>
              <a:rPr lang="en-US" dirty="0" smtClean="0"/>
              <a:t>The Following test can only determine if there is bacterial growth and con not determine what kind of bacteria there is.</a:t>
            </a:r>
            <a:endParaRPr lang="en-US" dirty="0"/>
          </a:p>
        </p:txBody>
      </p:sp>
    </p:spTree>
  </p:cSld>
  <p:clrMapOvr>
    <a:masterClrMapping/>
  </p:clrMapOvr>
  <p:transition spd="slow">
    <p:zoom dir="i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Mouth</a:t>
            </a:r>
            <a:endParaRPr lang="en-US" dirty="0"/>
          </a:p>
        </p:txBody>
      </p:sp>
      <p:pic>
        <p:nvPicPr>
          <p:cNvPr id="8" name="Content Placeholder 7" descr="DSCF2354.JPG"/>
          <p:cNvPicPr>
            <a:picLocks noGrp="1" noChangeAspect="1"/>
          </p:cNvPicPr>
          <p:nvPr>
            <p:ph sz="half" idx="2"/>
          </p:nvPr>
        </p:nvPicPr>
        <p:blipFill>
          <a:blip r:embed="rId4" cstate="print">
            <a:lum bright="18000" contrast="76000"/>
          </a:blip>
          <a:stretch>
            <a:fillRect/>
          </a:stretch>
        </p:blipFill>
        <p:spPr>
          <a:xfrm>
            <a:off x="3657600" y="1600200"/>
            <a:ext cx="5257800" cy="4495800"/>
          </a:xfrm>
        </p:spPr>
      </p:pic>
      <p:pic>
        <p:nvPicPr>
          <p:cNvPr id="7" name="Content Placeholder 6" descr="DSCF2370.JPG"/>
          <p:cNvPicPr>
            <a:picLocks noGrp="1" noChangeAspect="1"/>
          </p:cNvPicPr>
          <p:nvPr>
            <p:ph sz="half" idx="1"/>
          </p:nvPr>
        </p:nvPicPr>
        <p:blipFill>
          <a:blip r:embed="rId5" cstate="print"/>
          <a:stretch>
            <a:fillRect/>
          </a:stretch>
        </p:blipFill>
        <p:spPr>
          <a:xfrm>
            <a:off x="457200" y="1600200"/>
            <a:ext cx="3048000" cy="4495800"/>
          </a:xfrm>
        </p:spPr>
      </p:pic>
    </p:spTree>
  </p:cSld>
  <p:clrMapOvr>
    <a:masterClrMapping/>
  </p:clrMapOvr>
  <p:transition spd="slow">
    <p:split orient="vert"/>
    <p:sndAc>
      <p:stSnd>
        <p:snd r:embed="rId2" name="suction.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DSCF2360.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ransition spd="slow">
    <p:dissolve/>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B-Wing Boys Bathroom Upstairs</a:t>
            </a:r>
            <a:endParaRPr lang="en-US" dirty="0"/>
          </a:p>
        </p:txBody>
      </p:sp>
      <p:pic>
        <p:nvPicPr>
          <p:cNvPr id="9" name="Content Placeholder 8" descr="DSCF2350.JPG"/>
          <p:cNvPicPr>
            <a:picLocks noGrp="1" noChangeAspect="1"/>
          </p:cNvPicPr>
          <p:nvPr>
            <p:ph sz="half" idx="2"/>
          </p:nvPr>
        </p:nvPicPr>
        <p:blipFill>
          <a:blip r:embed="rId4" cstate="print">
            <a:lum bright="12000" contrast="75000"/>
          </a:blip>
          <a:stretch>
            <a:fillRect/>
          </a:stretch>
        </p:blipFill>
        <p:spPr>
          <a:xfrm>
            <a:off x="304800" y="1295400"/>
            <a:ext cx="8382000" cy="5176044"/>
          </a:xfrm>
        </p:spPr>
      </p:pic>
    </p:spTree>
  </p:cSld>
  <p:clrMapOvr>
    <a:masterClrMapping/>
  </p:clrMapOvr>
  <p:transition spd="slow">
    <p:strips/>
    <p:sndAc>
      <p:stSnd>
        <p:snd r:embed="rId2" name="typ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B-Wing Boys Bathroom Upstairs</a:t>
            </a:r>
            <a:endParaRPr lang="en-US" dirty="0"/>
          </a:p>
        </p:txBody>
      </p:sp>
      <p:pic>
        <p:nvPicPr>
          <p:cNvPr id="5" name="Content Placeholder 4" descr="DSCF2362.JPG"/>
          <p:cNvPicPr>
            <a:picLocks noGrp="1" noChangeAspect="1"/>
          </p:cNvPicPr>
          <p:nvPr>
            <p:ph sz="half" idx="2"/>
          </p:nvPr>
        </p:nvPicPr>
        <p:blipFill>
          <a:blip r:embed="rId4" cstate="print"/>
          <a:stretch>
            <a:fillRect/>
          </a:stretch>
        </p:blipFill>
        <p:spPr>
          <a:xfrm>
            <a:off x="228600" y="1600200"/>
            <a:ext cx="8534399" cy="5177631"/>
          </a:xfrm>
        </p:spPr>
      </p:pic>
    </p:spTree>
  </p:cSld>
  <p:clrMapOvr>
    <a:masterClrMapping/>
  </p:clrMapOvr>
  <p:transition>
    <p:strips/>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B-Wing Girls Bathroom Downstairs</a:t>
            </a:r>
            <a:endParaRPr lang="en-US" dirty="0"/>
          </a:p>
        </p:txBody>
      </p:sp>
      <p:pic>
        <p:nvPicPr>
          <p:cNvPr id="6" name="Content Placeholder 5" descr="DSCF2351.JPG"/>
          <p:cNvPicPr>
            <a:picLocks noGrp="1" noChangeAspect="1"/>
          </p:cNvPicPr>
          <p:nvPr>
            <p:ph sz="half" idx="2"/>
          </p:nvPr>
        </p:nvPicPr>
        <p:blipFill>
          <a:blip r:embed="rId4" cstate="print">
            <a:lum bright="-6000" contrast="64000"/>
          </a:blip>
          <a:stretch>
            <a:fillRect/>
          </a:stretch>
        </p:blipFill>
        <p:spPr>
          <a:xfrm>
            <a:off x="228600" y="1371600"/>
            <a:ext cx="8534400" cy="5149056"/>
          </a:xfrm>
        </p:spPr>
      </p:pic>
    </p:spTree>
  </p:cSld>
  <p:clrMapOvr>
    <a:masterClrMapping/>
  </p:clrMapOvr>
  <p:transition spd="slow">
    <p:strips dir="rd"/>
    <p:sndAc>
      <p:stSnd>
        <p:snd r:embed="rId2" name="arrow.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384</Words>
  <Application>Microsoft Office PowerPoint</Application>
  <PresentationFormat>On-screen Show (4:3)</PresentationFormat>
  <Paragraphs>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Bacteria Study</vt:lpstr>
      <vt:lpstr>How Study was Conducted</vt:lpstr>
      <vt:lpstr>Areas That were Tested</vt:lpstr>
      <vt:lpstr>Bacteria Colonization</vt:lpstr>
      <vt:lpstr>Students Mouth</vt:lpstr>
      <vt:lpstr>Slide 6</vt:lpstr>
      <vt:lpstr>B-Wing Boys Bathroom Upstairs</vt:lpstr>
      <vt:lpstr>B-Wing Boys Bathroom Upstairs</vt:lpstr>
      <vt:lpstr>B-Wing Girls Bathroom Downstairs</vt:lpstr>
      <vt:lpstr>B-Wing Girls Bathroom Downstairs</vt:lpstr>
      <vt:lpstr>Slide 11</vt:lpstr>
      <vt:lpstr>C-Wing Girls Bathroom Upstairs</vt:lpstr>
      <vt:lpstr>C-Wing Girls Bathroom Upstairs</vt:lpstr>
      <vt:lpstr>C-Wing Boys Bathroom Upstairs</vt:lpstr>
      <vt:lpstr>C-Wing Boys Bathroom Upstairs</vt:lpstr>
      <vt:lpstr>Slide 16</vt:lpstr>
      <vt:lpstr>Office Door Knob Inside</vt:lpstr>
      <vt:lpstr>Office Door Knob Inside</vt:lpstr>
      <vt:lpstr>Office Door Knob Outside</vt:lpstr>
      <vt:lpstr>Office Door Knob Outside</vt:lpstr>
      <vt:lpstr>What We Can Determine From The Study</vt:lpstr>
      <vt:lpstr>Solutions</vt:lpstr>
      <vt:lpstr>Solutions Continued</vt:lpstr>
      <vt:lpstr>The End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Study</dc:title>
  <dc:creator> </dc:creator>
  <cp:lastModifiedBy> </cp:lastModifiedBy>
  <cp:revision>20</cp:revision>
  <dcterms:created xsi:type="dcterms:W3CDTF">2010-03-05T13:24:27Z</dcterms:created>
  <dcterms:modified xsi:type="dcterms:W3CDTF">2010-03-08T19:27:53Z</dcterms:modified>
</cp:coreProperties>
</file>